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8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C1DCBE0-83CA-6A1E-706F-ECA1B8F3A7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1809A05-1A17-4A32-D9BB-5340E83442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D5BCC6A-F686-25C8-AA2E-57818B476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BC3A-3569-4265-8C79-CED190AE5ED8}" type="datetimeFigureOut">
              <a:rPr lang="nb-NO" smtClean="0"/>
              <a:t>19.05.2024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BB1AD85-75B3-FCB2-34B0-00A663877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40B5DD4-D556-8F67-32FD-880E42697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22496-C6BA-4BE7-BBAF-C65646F1C8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53202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0369676-929B-E02B-D714-D84DB152C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32F664E-2D79-A027-9208-30F25FF84D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9629C42-C1C3-85D4-DD0E-6C6204C79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BC3A-3569-4265-8C79-CED190AE5ED8}" type="datetimeFigureOut">
              <a:rPr lang="nb-NO" smtClean="0"/>
              <a:t>19.05.2024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773C1CA-4C63-3F09-65BA-883FFA6A1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D55DF41-C85A-DE53-6F9E-2D30435DA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22496-C6BA-4BE7-BBAF-C65646F1C8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1556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C584B2CD-332D-84BD-2A2F-668405C4ED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DD3F6B0-36CA-9754-B2A2-F4D88972B1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FDAE8EF-9449-85DB-331E-AC4AD4A57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BC3A-3569-4265-8C79-CED190AE5ED8}" type="datetimeFigureOut">
              <a:rPr lang="nb-NO" smtClean="0"/>
              <a:t>19.05.2024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5E65BAC-1A52-D1F6-5BB5-02637EB1F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1FAAB92-2BB3-0A44-62D0-AB1E55CEF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22496-C6BA-4BE7-BBAF-C65646F1C8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8633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D5363DD-C7F4-2449-4843-16DC67842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9AB5BD-0B9C-7346-B632-C8DE2DC88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E366009-E1EA-E63D-1466-14EA6C1DB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BC3A-3569-4265-8C79-CED190AE5ED8}" type="datetimeFigureOut">
              <a:rPr lang="nb-NO" smtClean="0"/>
              <a:t>19.05.2024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CE71661-E8DF-79E0-411C-69582E41D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BF47B9B-BBC3-1652-DACA-8009CCF6A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22496-C6BA-4BE7-BBAF-C65646F1C8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1166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E46F993-5B41-2013-353F-69077B4EF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0574732-6D29-EAF9-A140-AD4AFB985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3A73ED9-2E51-D581-D6FC-D8E3B9D29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BC3A-3569-4265-8C79-CED190AE5ED8}" type="datetimeFigureOut">
              <a:rPr lang="nb-NO" smtClean="0"/>
              <a:t>19.05.2024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0691281-7912-5470-593C-DCA9E733F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AE21B15-A065-08B8-4D02-E03C8F1A1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22496-C6BA-4BE7-BBAF-C65646F1C8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9961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0792B59-AE12-6906-6C97-576FAC969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EA3DF1E-B47A-6791-420D-775AAA54CE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117917F-9F70-FE3D-3764-190E903A0C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574290B-DE4D-5CC5-EFA8-8D668404B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BC3A-3569-4265-8C79-CED190AE5ED8}" type="datetimeFigureOut">
              <a:rPr lang="nb-NO" smtClean="0"/>
              <a:t>19.05.2024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D5481AB-21FA-3601-2613-2B0293099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DBF789F-D2CE-943D-4274-01E7BC4EE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22496-C6BA-4BE7-BBAF-C65646F1C8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4291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73DA0D7-6568-AC96-A5DE-DFCC5F233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85C8B7A-F6BF-F9B0-278C-4228C2FE7F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09420C3-13BA-BDA7-0241-407F3E3D4A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5F4B05AA-0E57-0568-775E-B925C8F9AC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9357D9A6-3C0C-38F8-5021-CD2718C421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125EEEA3-ACA6-CF34-737F-B3EBDC63C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BC3A-3569-4265-8C79-CED190AE5ED8}" type="datetimeFigureOut">
              <a:rPr lang="nb-NO" smtClean="0"/>
              <a:t>19.05.2024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5B75517F-A9BE-90F2-C8B0-A1118CFE8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F5465644-A1C1-C99F-A4E5-5EBA8FE84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22496-C6BA-4BE7-BBAF-C65646F1C8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4790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BE0EB6C-9698-32E5-86B5-9189E33A6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3FF5604-76A0-7195-7A66-2D985ED5D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BC3A-3569-4265-8C79-CED190AE5ED8}" type="datetimeFigureOut">
              <a:rPr lang="nb-NO" smtClean="0"/>
              <a:t>19.05.2024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7BA45C8-2013-CDA5-23CC-82D093B1C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D7B5184-1C55-EE3D-B179-7A64ECC73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22496-C6BA-4BE7-BBAF-C65646F1C8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2913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736062F9-065F-B05D-8365-EB780BF86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BC3A-3569-4265-8C79-CED190AE5ED8}" type="datetimeFigureOut">
              <a:rPr lang="nb-NO" smtClean="0"/>
              <a:t>19.05.2024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06A0A789-74FC-6FC9-4C20-E9CDB5235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F420C74E-5EBC-9EBC-CB26-BAD8D9744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22496-C6BA-4BE7-BBAF-C65646F1C8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5409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E16DBF0-408B-4BAD-6214-9A358C71D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29BE83C-DA0D-20E1-3AF4-31F0D07BD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502D18B-DC48-4341-688F-E186ABF97F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FA80B2B-402D-0E4C-7004-FDDEE8056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BC3A-3569-4265-8C79-CED190AE5ED8}" type="datetimeFigureOut">
              <a:rPr lang="nb-NO" smtClean="0"/>
              <a:t>19.05.2024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FC0EB02-D56B-9FA1-DB0D-6674FBCCF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CC3EA4B-A7A6-D446-F185-52266AB0D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22496-C6BA-4BE7-BBAF-C65646F1C8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9312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D6384FE-3E9B-2B0F-F101-ADCE0F076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64849990-CB09-63ED-95E6-FEA7AD48DD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8A05E40-2CA9-40F3-F5ED-75D42751CB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FD72BDF-0154-3504-EFB4-EBA00088D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0BC3A-3569-4265-8C79-CED190AE5ED8}" type="datetimeFigureOut">
              <a:rPr lang="nb-NO" smtClean="0"/>
              <a:t>19.05.2024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0086763-9051-9563-0A2B-B910D30FA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73F0F3D-9427-2DB9-5E4B-BE2709056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22496-C6BA-4BE7-BBAF-C65646F1C8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26893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9BA7C295-DCDB-DD80-35AB-A5C466CC8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29FAFAE-3C1E-C9DD-D2B7-082F655E93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182C0A7-6D9B-C2DA-85D9-072F6D2B57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0BC3A-3569-4265-8C79-CED190AE5ED8}" type="datetimeFigureOut">
              <a:rPr lang="nb-NO" smtClean="0"/>
              <a:t>19.05.2024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3DFD40-B0C2-1C4F-F8E6-2BE1D701C6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474C67E-D5EE-4D47-7418-55038FE476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22496-C6BA-4BE7-BBAF-C65646F1C8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135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loi-ihf.com/%C3%B8konomih%C3%A5ndbo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E0C53CC-D0F8-3778-E90F-38843109A8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Økonomirutiner i </a:t>
            </a:r>
            <a:r>
              <a:rPr lang="nb-NO" dirty="0" err="1"/>
              <a:t>Gloi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01A22B96-5395-81E5-CCAF-6CCAB08D81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4035549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BDE63CA-6740-7313-38B4-582626873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gjør komiteene?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E2DF94D-935C-1B0C-170B-8E8597812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/>
              <a:t>Setter opp budsjett for kommende år i oktober/november</a:t>
            </a:r>
          </a:p>
          <a:p>
            <a:r>
              <a:rPr lang="nb-NO" dirty="0"/>
              <a:t>For arrangement som avviker fra vedtatt budsjett må nytt budsjett godkjennes i styret før gjennomføring av det enkelte arrangement</a:t>
            </a:r>
          </a:p>
          <a:p>
            <a:r>
              <a:rPr lang="nb-NO" dirty="0"/>
              <a:t>Følge opp økonomien i de enkelte arrangementene og at gjennomføringen samsvarer med vedtatt budsjett – rapportere eventuelle avvik til styret</a:t>
            </a:r>
          </a:p>
          <a:p>
            <a:r>
              <a:rPr lang="nb-NO" dirty="0"/>
              <a:t>Leverer </a:t>
            </a:r>
            <a:r>
              <a:rPr lang="nb-NO" dirty="0" err="1"/>
              <a:t>utgiftsrefusjoner</a:t>
            </a:r>
            <a:r>
              <a:rPr lang="nb-NO" dirty="0"/>
              <a:t> og fakturaer til utbetaling umiddelbart etter gjennomføring og senest innen neste kvartalsregnskap</a:t>
            </a:r>
          </a:p>
          <a:p>
            <a:r>
              <a:rPr lang="nb-NO" dirty="0"/>
              <a:t>Kontrollerer at fakturaer og refusjonskrav er som avtalt med leverandør/dommer/instruktør osv.</a:t>
            </a:r>
          </a:p>
          <a:p>
            <a:r>
              <a:rPr lang="nb-NO" dirty="0"/>
              <a:t>Ved kvartalsregnskap sjekker om alle </a:t>
            </a:r>
            <a:r>
              <a:rPr lang="nb-NO" dirty="0" err="1"/>
              <a:t>utgiftskrav</a:t>
            </a:r>
            <a:r>
              <a:rPr lang="nb-NO" dirty="0"/>
              <a:t> er med</a:t>
            </a:r>
          </a:p>
          <a:p>
            <a:r>
              <a:rPr lang="nb-NO" dirty="0"/>
              <a:t>Kan gjøre innkjøp selv for inntil 10 000 kr så lenge det er i tråd med budsjett vedtatt av styret og årsmøtet.</a:t>
            </a:r>
          </a:p>
          <a:p>
            <a:pPr marL="0" indent="0">
              <a:buNone/>
            </a:pPr>
            <a:r>
              <a:rPr lang="nb-NO" dirty="0">
                <a:solidFill>
                  <a:srgbClr val="00B050"/>
                </a:solidFill>
              </a:rPr>
              <a:t>Komiteleders ansvar at dette blir gjort og at medlemmene er kjent med rutinene</a:t>
            </a:r>
          </a:p>
        </p:txBody>
      </p:sp>
    </p:spTree>
    <p:extLst>
      <p:ext uri="{BB962C8B-B14F-4D97-AF65-F5344CB8AC3E}">
        <p14:creationId xmlns:p14="http://schemas.microsoft.com/office/powerpoint/2010/main" val="3119853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E8E73F1-619D-C064-5C3F-B14002DF8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gjør økonomiansvarlig?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7E27092-DC04-1D38-9AF6-2E9A599CC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Innhenter budsjett fra komiteene og setter sammen neste års budsjett for klubben i november/desember</a:t>
            </a:r>
          </a:p>
          <a:p>
            <a:r>
              <a:rPr lang="nb-NO" dirty="0"/>
              <a:t>Utarbeider </a:t>
            </a:r>
            <a:r>
              <a:rPr lang="nb-NO" dirty="0" err="1"/>
              <a:t>fullmaktsmatrise</a:t>
            </a:r>
            <a:r>
              <a:rPr lang="nb-NO" dirty="0"/>
              <a:t> og økonomihåndbok og legger dette fram for styret (styret vedtar)</a:t>
            </a:r>
          </a:p>
          <a:p>
            <a:r>
              <a:rPr lang="nb-NO" dirty="0"/>
              <a:t>Leverer samordnet rapportering med søknad om </a:t>
            </a:r>
            <a:r>
              <a:rPr lang="nb-NO" dirty="0" err="1"/>
              <a:t>mva</a:t>
            </a:r>
            <a:r>
              <a:rPr lang="nb-NO" dirty="0"/>
              <a:t> refusjon innen 30. april</a:t>
            </a:r>
          </a:p>
          <a:p>
            <a:r>
              <a:rPr lang="nb-NO" dirty="0"/>
              <a:t>Rutiner for at økonomivedtak følges</a:t>
            </a:r>
          </a:p>
          <a:p>
            <a:r>
              <a:rPr lang="nb-NO" dirty="0"/>
              <a:t>Legger fram rapporter for økonomistatus for styret kvartalsvis</a:t>
            </a:r>
          </a:p>
          <a:p>
            <a:r>
              <a:rPr lang="nb-NO" dirty="0"/>
              <a:t>Sikrer fakturering og innkreving</a:t>
            </a:r>
          </a:p>
          <a:p>
            <a:r>
              <a:rPr lang="nb-NO" dirty="0"/>
              <a:t>2. godkjenner for utbetalinger</a:t>
            </a:r>
          </a:p>
          <a:p>
            <a:r>
              <a:rPr lang="nb-NO" dirty="0"/>
              <a:t>Planlegge og gjennomføre årsoppgjør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58455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247EC13-782F-375B-D1D7-75DD6D54A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gjør regnskapsfører?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B1D035F-F4EF-7F9B-68BF-2BCC1F78B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b-NO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Løpende oppgaver: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nb-NO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 bilag (inngående og utgående) føres løpende uten ugrunnet opphold. 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nb-NO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Sørge for at alle bilag er korrekt attestert og godkjent av to personer iht. idrettslagets fullmakter.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nb-NO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 krav om utbetalinger legges inn i nettbank så fort som praktisk mulig.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nb-NO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 utføres månedlige avstemminger mellom bankkontoer og regnskap.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b-NO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Hvert kvartal bør i tillegg minimum: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nb-NO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Sjekke at alle kjente inntekter og utgifter er regnskapsført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nb-NO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Utarbeide oversikt som viser alle som skylder penger til idrettslaget og alle som idrettslaget skylder penger til.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nb-NO" sz="1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 føres en spesifisert oversikt over idrettslagets eiendeler med innkjøpsverdi over kr. 15 000 og som fremdeles antas å være i bruk. – Dette får ikke regnskapsfører til å følge opp fordi vi mangler en </a:t>
            </a:r>
            <a:r>
              <a:rPr lang="nb-NO" sz="11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materialliste</a:t>
            </a:r>
            <a:r>
              <a:rPr lang="nb-NO" sz="1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(Vi mangler god nok </a:t>
            </a:r>
            <a:r>
              <a:rPr lang="nb-NO" sz="11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materialliste</a:t>
            </a:r>
            <a:r>
              <a:rPr lang="nb-NO" sz="1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så dette kan ikke utføres)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b-NO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Ved årets slutt: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nb-NO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 balansekontoer avstemmes og dokumenteres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nb-NO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Årsoppgjøret utarbeides iht. plan utarbeidet av økonomiansvarlig i styret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68503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E854C7C-A506-47A3-B67B-A7429FA68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Lenker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F2AD544-6FC0-F9FB-6F7E-41B0860BE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Økonomihåndboka, </a:t>
            </a:r>
            <a:r>
              <a:rPr lang="nb-NO" dirty="0" err="1"/>
              <a:t>fullmaktsmatrise</a:t>
            </a:r>
            <a:r>
              <a:rPr lang="nb-NO" dirty="0"/>
              <a:t> og </a:t>
            </a:r>
            <a:r>
              <a:rPr lang="nb-NO" dirty="0" err="1"/>
              <a:t>årshjul</a:t>
            </a:r>
            <a:r>
              <a:rPr lang="nb-NO" dirty="0"/>
              <a:t> økonomi: </a:t>
            </a:r>
            <a:r>
              <a:rPr lang="nb-NO" dirty="0">
                <a:hlinkClick r:id="rId2"/>
              </a:rPr>
              <a:t>Økonomihåndbok | </a:t>
            </a:r>
            <a:r>
              <a:rPr lang="nb-NO" dirty="0" err="1">
                <a:hlinkClick r:id="rId2"/>
              </a:rPr>
              <a:t>gloi</a:t>
            </a:r>
            <a:r>
              <a:rPr lang="nb-NO" dirty="0">
                <a:hlinkClick r:id="rId2"/>
              </a:rPr>
              <a:t> (gloi-ihf.com)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09794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385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Symbol</vt:lpstr>
      <vt:lpstr>Office-tema</vt:lpstr>
      <vt:lpstr>Økonomirutiner i Gloi</vt:lpstr>
      <vt:lpstr>Hva gjør komiteene? </vt:lpstr>
      <vt:lpstr>Hva gjør økonomiansvarlig?</vt:lpstr>
      <vt:lpstr>Hva gjør regnskapsfører?</vt:lpstr>
      <vt:lpstr>Lenker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Økonomirutiner i Gloi</dc:title>
  <dc:creator>Aune, Gry Tveten</dc:creator>
  <cp:lastModifiedBy>Liv Inger Lamøy</cp:lastModifiedBy>
  <cp:revision>5</cp:revision>
  <dcterms:created xsi:type="dcterms:W3CDTF">2024-04-04T16:13:06Z</dcterms:created>
  <dcterms:modified xsi:type="dcterms:W3CDTF">2024-05-19T08:13:20Z</dcterms:modified>
</cp:coreProperties>
</file>